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4" r:id="rId5"/>
    <p:sldId id="296" r:id="rId6"/>
    <p:sldId id="297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284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2/20/2026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7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2/20/2026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2/20/2026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2/20/2026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2/20/2026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2/20/2026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0" y="598171"/>
            <a:ext cx="12191999" cy="1583103"/>
          </a:xfrm>
        </p:spPr>
        <p:txBody>
          <a:bodyPr/>
          <a:lstStyle/>
          <a:p>
            <a:pPr marL="0" indent="0" algn="ctr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12191999" cy="913209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Garamond" panose="02020404030301010803" pitchFamily="18" charset="0"/>
              </a:rPr>
              <a:t>UDBHAV 2K26</a:t>
            </a:r>
            <a:endParaRPr lang="en-IN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1881897"/>
            <a:ext cx="5924550" cy="3948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 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     (Software/Hardware)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Code -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-(Registered on portal) 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3D5A6-DCCE-4CE1-847C-D45F2074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7" y="95251"/>
            <a:ext cx="1146893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64110-4CFC-4AD5-8E06-11AD47C7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827" y="83058"/>
            <a:ext cx="1188720" cy="9132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2064921"/>
            <a:ext cx="12191999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 (Describe your Idea/Solution/Prototype)</a:t>
            </a:r>
            <a:endParaRPr lang="en-US" sz="32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Detailed explanation of the proposed solution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How it addresses the problem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Innovation and uniqueness of the solution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@UDBHAV Idea submission- Template</a:t>
            </a: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533653"/>
            <a:ext cx="93853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Technologies to be used (e.g. programming languages, frameworks, hardware)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Methodology and process for implementation (Flow Charts/Images/ working prototype)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@UDBHAV Idea submission- Template</a:t>
            </a: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533653"/>
            <a:ext cx="93853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Potential impact on the target audience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Benefits of the solution (social, economic, environmental, etc.)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2795263"/>
            <a:ext cx="9385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noProof="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Details / Links of the reference and research work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 Team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</a:t>
            </a:r>
            <a:r>
              <a:rPr lang="en-US" dirty="0">
                <a:solidFill>
                  <a:prstClr val="white"/>
                </a:solidFill>
              </a:rPr>
              <a:t>UDBHAV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 Idea submission- Template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0" y="1791032"/>
            <a:ext cx="12192000" cy="4319200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100;p3"/>
          <p:cNvSpPr txBox="1"/>
          <p:nvPr/>
        </p:nvSpPr>
        <p:spPr>
          <a:xfrm>
            <a:off x="367832" y="1915454"/>
            <a:ext cx="11764736" cy="407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Kindly keep the maximum slides limit up to five 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(5).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 Including the title slide)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Try to avoid paragraphs and post your idea in points /diagrams / Infographics /pictures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Keep your explanation precise and easy to understand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Idea should be unique and novel.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can only use provided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template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for making the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PPT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without changing the idea details pointers (mentioned in previous slides).</a:t>
            </a: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need to save the file in PDF and upload the same on portal. No PPT, Word Doc or any other format will be supported.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34988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Note - You can delete this slide (Important Pointers) when you upload the details of your idea on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UDBHAV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portal.</a:t>
            </a:r>
            <a:endParaRPr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marR="0" lvl="1" indent="-31623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3371" y="107066"/>
            <a:ext cx="84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INSTRUCTIONS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343" y="1181900"/>
            <a:ext cx="95576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Please ensure below pointers are met while submitting the Idea PPT:</a:t>
            </a:r>
            <a:endParaRPr lang="en-IN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84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7574</TotalTime>
  <Words>307</Words>
  <Application>Microsoft Office PowerPoint</Application>
  <PresentationFormat>Widescreen</PresentationFormat>
  <Paragraphs>53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ＭＳ Ｐゴシック</vt:lpstr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UDBHAV 2K26</vt:lpstr>
      <vt:lpstr> IDEA TITLE</vt:lpstr>
      <vt:lpstr>TECHNICAL APPROACH</vt:lpstr>
      <vt:lpstr>IMPACT AND BENEFITS</vt:lpstr>
      <vt:lpstr>RESEARCH  AND REFERENCES</vt:lpstr>
      <vt:lpstr>PowerPoint Presentation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charan teja</cp:lastModifiedBy>
  <cp:revision>163</cp:revision>
  <dcterms:created xsi:type="dcterms:W3CDTF">2013-12-12T18:46:50Z</dcterms:created>
  <dcterms:modified xsi:type="dcterms:W3CDTF">2026-02-20T14:36:26Z</dcterms:modified>
  <cp:category/>
</cp:coreProperties>
</file>